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766656"/>
            <a:ext cx="10947042" cy="2258211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59. Hong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326828"/>
            <a:ext cx="12192000" cy="2923395"/>
          </a:xfrm>
        </p:spPr>
        <p:txBody>
          <a:bodyPr>
            <a:normAutofit/>
          </a:bodyPr>
          <a:lstStyle/>
          <a:p>
            <a:r>
              <a:rPr lang="en-US" sz="4000" dirty="0"/>
              <a:t>Never Alone </a:t>
            </a:r>
          </a:p>
          <a:p>
            <a:r>
              <a:rPr lang="en-US" sz="4000" dirty="0" err="1"/>
              <a:t>Doh</a:t>
            </a:r>
            <a:r>
              <a:rPr lang="en-US" sz="4000" dirty="0"/>
              <a:t> is Bb</a:t>
            </a:r>
          </a:p>
          <a:p>
            <a:endParaRPr lang="en-US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13343" y="6156101"/>
            <a:ext cx="247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Lauhuai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za a,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Khuaphia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keek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suzan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Ka kha zo gawp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Honpa’n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lungkia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mainawt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ding. </a:t>
            </a:r>
          </a:p>
          <a:p>
            <a:pPr marL="0" indent="0">
              <a:buNone/>
            </a:pPr>
            <a:endParaRPr lang="en-US" sz="6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21971" y="6156101"/>
            <a:ext cx="2435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kamciam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kip hi,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</a:t>
            </a:r>
          </a:p>
          <a:p>
            <a:pPr marL="0" indent="0">
              <a:buNone/>
            </a:pP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21971" y="6156101"/>
            <a:ext cx="246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Lauhuai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ze-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etna’n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lungmuang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ompih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Lawmte’n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Amah ka kiang ding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ding. </a:t>
            </a:r>
          </a:p>
          <a:p>
            <a:pPr marL="0" indent="0">
              <a:buNone/>
            </a:pP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21969" y="6156101"/>
            <a:ext cx="2495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Lunggimna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kuampi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dawn hi;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Kiimkot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mialin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ka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ding. </a:t>
            </a: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21973" y="6156101"/>
            <a:ext cx="2426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Kalvary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pang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kisun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ciktui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siangsak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tun;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ngakngak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ding. </a:t>
            </a:r>
            <a:endParaRPr lang="en-US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21973" y="6156101"/>
            <a:ext cx="2426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275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246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59. Hong Nusia Lo Ding 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2018-12-14T15:56:15Z</dcterms:modified>
</cp:coreProperties>
</file>